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1" r:id="rId4"/>
    <p:sldId id="263" r:id="rId5"/>
    <p:sldId id="268" r:id="rId6"/>
    <p:sldId id="272" r:id="rId7"/>
    <p:sldId id="267" r:id="rId8"/>
    <p:sldId id="269" r:id="rId9"/>
    <p:sldId id="271" r:id="rId10"/>
    <p:sldId id="273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416" y="-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58F8B-D840-42DB-8CFD-E946412EDBA4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A2B4C-A2A9-4CDA-913B-E90297A78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5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3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9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5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3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73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2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0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2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5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9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2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258B-F121-4AEC-BCE5-ACA40470F4AC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6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2.png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258" y="4487230"/>
            <a:ext cx="3096344" cy="31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用户文件\我的文档\Visual Studio 2015\Projects\Watch\Watch\Design\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9349" y="191455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用户文件\我的文档\Visual Studio 2015\Projects\Watch\Watch\Design\clockfac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264001" y="-1248730"/>
            <a:ext cx="5735961" cy="57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0257" y="3026994"/>
            <a:ext cx="506412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等腰三角形 3"/>
          <p:cNvSpPr/>
          <p:nvPr/>
        </p:nvSpPr>
        <p:spPr>
          <a:xfrm rot="5400000">
            <a:off x="3267074" y="2619376"/>
            <a:ext cx="345281" cy="31194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于号 4"/>
          <p:cNvSpPr/>
          <p:nvPr/>
        </p:nvSpPr>
        <p:spPr>
          <a:xfrm rot="5400000">
            <a:off x="2845594" y="2971800"/>
            <a:ext cx="357187" cy="361950"/>
          </a:xfrm>
          <a:prstGeom prst="mathEqual">
            <a:avLst>
              <a:gd name="adj1" fmla="val 13652"/>
              <a:gd name="adj2" fmla="val 3413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3963" y="2313413"/>
            <a:ext cx="5064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5100" y="2775348"/>
            <a:ext cx="487362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4444" y="3457575"/>
            <a:ext cx="481012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0863" y="3256360"/>
            <a:ext cx="487362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01" b="89604" l="4348" r="89855">
                        <a14:foregroundMark x1="52174" y1="44554" x2="52657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0757" y="2012156"/>
            <a:ext cx="19716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463" b="91542" l="10000" r="90000">
                        <a14:foregroundMark x1="41500" y1="86070" x2="65500" y2="86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" y="3323749"/>
            <a:ext cx="1905000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3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用户文件\我的文档\Visual Studio 2015\Projects\Watch\Watch\Design\hand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247049" y="2153552"/>
            <a:ext cx="2909887" cy="2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47328" y="138336"/>
            <a:ext cx="6840760" cy="68407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5" idx="0"/>
            <a:endCxn id="5" idx="2"/>
          </p:cNvCxnSpPr>
          <p:nvPr/>
        </p:nvCxnSpPr>
        <p:spPr>
          <a:xfrm>
            <a:off x="3667708" y="138336"/>
            <a:ext cx="0" cy="6840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1"/>
            <a:endCxn id="5" idx="3"/>
          </p:cNvCxnSpPr>
          <p:nvPr/>
        </p:nvCxnSpPr>
        <p:spPr>
          <a:xfrm>
            <a:off x="247328" y="3558716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7328" y="138336"/>
            <a:ext cx="6840760" cy="6840760"/>
            <a:chOff x="247328" y="138336"/>
            <a:chExt cx="6840760" cy="6840760"/>
          </a:xfrm>
        </p:grpSpPr>
        <p:sp>
          <p:nvSpPr>
            <p:cNvPr id="5" name="矩形 4"/>
            <p:cNvSpPr/>
            <p:nvPr/>
          </p:nvSpPr>
          <p:spPr>
            <a:xfrm>
              <a:off x="247328" y="138336"/>
              <a:ext cx="6840760" cy="68407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用户文件\我的文档\Visual Studio 2015\Projects\Watch\Watch\Design\hands.pn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927"/>
            <a:stretch/>
          </p:blipFill>
          <p:spPr bwMode="auto">
            <a:xfrm rot="5400000">
              <a:off x="2414826" y="2273058"/>
              <a:ext cx="2517877" cy="302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749" y="28068"/>
            <a:ext cx="6840537" cy="684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3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用户文件\我的文档\Visual Studio 2015\Projects\Watch\Watch\Resources\handhour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  <a14:imgEffect>
                      <a14:colorTemperature colorTemp="8125"/>
                    </a14:imgEffect>
                    <a14:imgEffect>
                      <a14:saturation sat="0"/>
                    </a14:imgEffect>
                    <a14:imgEffect>
                      <a14:brightnessContrast brigh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838950" y="-114300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用户文件\我的文档\Visual Studio 2015\Projects\Watch\Watch\Resources\handm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3350" y="542925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用户文件\我的文档\Visual Studio 2015\Projects\Watch\Watch\Resources\handsec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42" t="-6186" r="-7197" b="-6989"/>
          <a:stretch/>
        </p:blipFill>
        <p:spPr bwMode="auto">
          <a:xfrm>
            <a:off x="2801728" y="3106153"/>
            <a:ext cx="2283243" cy="22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700" y="3617913"/>
            <a:ext cx="227965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0938" y="7938"/>
            <a:ext cx="6840537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3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376837" y="-1248882"/>
            <a:ext cx="6346825" cy="8401051"/>
            <a:chOff x="2797175" y="-850318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75" y="-850318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856" y="2325028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114300" dist="88900" dir="13500000">
                <a:schemeClr val="tx1">
                  <a:lumMod val="95000"/>
                  <a:lumOff val="5000"/>
                  <a:alpha val="46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363" y="3186585"/>
              <a:ext cx="2532897" cy="2606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039" y="2252460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74793" y="2946855"/>
              <a:ext cx="1665538" cy="832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椭圆 2"/>
          <p:cNvSpPr/>
          <p:nvPr/>
        </p:nvSpPr>
        <p:spPr>
          <a:xfrm>
            <a:off x="12116403" y="1333499"/>
            <a:ext cx="801950" cy="801950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ym typeface="Wingdings"/>
              </a:rPr>
              <a:t></a:t>
            </a:r>
            <a:endParaRPr lang="zh-CN" alt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23662" y="2312328"/>
            <a:ext cx="841819" cy="81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5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76498" y="-1676147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40579" y="-570917"/>
            <a:ext cx="6346825" cy="8401051"/>
            <a:chOff x="2504915" y="-863017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915" y="-863017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596" y="2312329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279400" dist="38100" dir="13500000">
                <a:prstClr val="black">
                  <a:alpha val="55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857" y="2250645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95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2" t="2744" r="2702" b="4468"/>
          <a:stretch/>
        </p:blipFill>
        <p:spPr bwMode="auto">
          <a:xfrm>
            <a:off x="9402989" y="451757"/>
            <a:ext cx="5857875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-4797435" y="-1617203"/>
            <a:ext cx="1819285" cy="3937753"/>
            <a:chOff x="2441565" y="1961397"/>
            <a:chExt cx="1819285" cy="3937753"/>
          </a:xfrm>
        </p:grpSpPr>
        <p:sp>
          <p:nvSpPr>
            <p:cNvPr id="7" name="矩形 6"/>
            <p:cNvSpPr/>
            <p:nvPr/>
          </p:nvSpPr>
          <p:spPr>
            <a:xfrm>
              <a:off x="4203700" y="2260600"/>
              <a:ext cx="57150" cy="363855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 rot="1459435">
              <a:off x="3217902" y="2234323"/>
              <a:ext cx="712749" cy="2104028"/>
              <a:chOff x="-642899" y="1290379"/>
              <a:chExt cx="712749" cy="210402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482601" y="1290379"/>
                <a:ext cx="552451" cy="615285"/>
                <a:chOff x="1765299" y="2470150"/>
                <a:chExt cx="552451" cy="615285"/>
              </a:xfrm>
            </p:grpSpPr>
            <p:sp>
              <p:nvSpPr>
                <p:cNvPr id="8" name="矩形 7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-561162" y="2033662"/>
                <a:ext cx="552451" cy="615285"/>
                <a:chOff x="1765299" y="2470150"/>
                <a:chExt cx="552451" cy="615285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-642899" y="2779122"/>
                <a:ext cx="552451" cy="615285"/>
                <a:chOff x="1765299" y="2470150"/>
                <a:chExt cx="552451" cy="615285"/>
              </a:xfrm>
            </p:grpSpPr>
            <p:sp>
              <p:nvSpPr>
                <p:cNvPr id="15" name="矩形 14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 rot="1397034">
              <a:off x="2441565" y="1961397"/>
              <a:ext cx="1500207" cy="1778927"/>
              <a:chOff x="1160836" y="2908441"/>
              <a:chExt cx="1500207" cy="1778927"/>
            </a:xfrm>
          </p:grpSpPr>
          <p:grpSp>
            <p:nvGrpSpPr>
              <p:cNvPr id="19" name="组合 18"/>
              <p:cNvGrpSpPr/>
              <p:nvPr/>
            </p:nvGrpSpPr>
            <p:grpSpPr>
              <a:xfrm rot="1459435">
                <a:off x="2080772" y="2908441"/>
                <a:ext cx="580271" cy="599986"/>
                <a:chOff x="1737479" y="2470150"/>
                <a:chExt cx="580271" cy="599986"/>
              </a:xfrm>
            </p:grpSpPr>
            <p:sp>
              <p:nvSpPr>
                <p:cNvPr id="26" name="矩形 25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19730337">
                  <a:off x="1737479" y="2822486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1459435">
                <a:off x="1630498" y="3465631"/>
                <a:ext cx="552452" cy="615285"/>
                <a:chOff x="1765299" y="2470150"/>
                <a:chExt cx="552452" cy="615285"/>
              </a:xfrm>
            </p:grpSpPr>
            <p:sp>
              <p:nvSpPr>
                <p:cNvPr id="24" name="矩形 23"/>
                <p:cNvSpPr/>
                <p:nvPr/>
              </p:nvSpPr>
              <p:spPr>
                <a:xfrm rot="19360194">
                  <a:off x="1809751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459435">
                <a:off x="1160836" y="4072083"/>
                <a:ext cx="552451" cy="615285"/>
                <a:chOff x="1765299" y="2470150"/>
                <a:chExt cx="552451" cy="615285"/>
              </a:xfrm>
            </p:grpSpPr>
            <p:sp>
              <p:nvSpPr>
                <p:cNvPr id="22" name="矩形 2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318" y="432709"/>
            <a:ext cx="224948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矩形 51"/>
          <p:cNvSpPr/>
          <p:nvPr/>
        </p:nvSpPr>
        <p:spPr>
          <a:xfrm>
            <a:off x="1447800" y="194673"/>
            <a:ext cx="6438900" cy="64389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52" idx="0"/>
            <a:endCxn id="52" idx="2"/>
          </p:cNvCxnSpPr>
          <p:nvPr/>
        </p:nvCxnSpPr>
        <p:spPr>
          <a:xfrm>
            <a:off x="4667250" y="194673"/>
            <a:ext cx="0" cy="64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2" idx="1"/>
            <a:endCxn id="52" idx="3"/>
          </p:cNvCxnSpPr>
          <p:nvPr/>
        </p:nvCxnSpPr>
        <p:spPr>
          <a:xfrm>
            <a:off x="1447800" y="3414123"/>
            <a:ext cx="643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6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2" t="2744" r="2702" b="4468"/>
          <a:stretch/>
        </p:blipFill>
        <p:spPr bwMode="auto">
          <a:xfrm>
            <a:off x="9402989" y="451757"/>
            <a:ext cx="5857875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-4797435" y="-1617203"/>
            <a:ext cx="1819285" cy="3937753"/>
            <a:chOff x="2441565" y="1961397"/>
            <a:chExt cx="1819285" cy="3937753"/>
          </a:xfrm>
        </p:grpSpPr>
        <p:sp>
          <p:nvSpPr>
            <p:cNvPr id="7" name="矩形 6"/>
            <p:cNvSpPr/>
            <p:nvPr/>
          </p:nvSpPr>
          <p:spPr>
            <a:xfrm>
              <a:off x="4203700" y="2260600"/>
              <a:ext cx="57150" cy="363855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 rot="1459435">
              <a:off x="3217902" y="2234323"/>
              <a:ext cx="712749" cy="2104028"/>
              <a:chOff x="-642899" y="1290379"/>
              <a:chExt cx="712749" cy="210402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482601" y="1290379"/>
                <a:ext cx="552451" cy="615285"/>
                <a:chOff x="1765299" y="2470150"/>
                <a:chExt cx="552451" cy="615285"/>
              </a:xfrm>
            </p:grpSpPr>
            <p:sp>
              <p:nvSpPr>
                <p:cNvPr id="8" name="矩形 7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-561162" y="2033662"/>
                <a:ext cx="552451" cy="615285"/>
                <a:chOff x="1765299" y="2470150"/>
                <a:chExt cx="552451" cy="615285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-642899" y="2779122"/>
                <a:ext cx="552451" cy="615285"/>
                <a:chOff x="1765299" y="2470150"/>
                <a:chExt cx="552451" cy="615285"/>
              </a:xfrm>
            </p:grpSpPr>
            <p:sp>
              <p:nvSpPr>
                <p:cNvPr id="15" name="矩形 14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 rot="1397034">
              <a:off x="2441565" y="1961397"/>
              <a:ext cx="1500207" cy="1778927"/>
              <a:chOff x="1160836" y="2908441"/>
              <a:chExt cx="1500207" cy="1778927"/>
            </a:xfrm>
          </p:grpSpPr>
          <p:grpSp>
            <p:nvGrpSpPr>
              <p:cNvPr id="19" name="组合 18"/>
              <p:cNvGrpSpPr/>
              <p:nvPr/>
            </p:nvGrpSpPr>
            <p:grpSpPr>
              <a:xfrm rot="1459435">
                <a:off x="2080772" y="2908441"/>
                <a:ext cx="580271" cy="599986"/>
                <a:chOff x="1737479" y="2470150"/>
                <a:chExt cx="580271" cy="599986"/>
              </a:xfrm>
            </p:grpSpPr>
            <p:sp>
              <p:nvSpPr>
                <p:cNvPr id="26" name="矩形 25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19730337">
                  <a:off x="1737479" y="2822486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1459435">
                <a:off x="1630498" y="3465631"/>
                <a:ext cx="552452" cy="615285"/>
                <a:chOff x="1765299" y="2470150"/>
                <a:chExt cx="552452" cy="615285"/>
              </a:xfrm>
            </p:grpSpPr>
            <p:sp>
              <p:nvSpPr>
                <p:cNvPr id="24" name="矩形 23"/>
                <p:cNvSpPr/>
                <p:nvPr/>
              </p:nvSpPr>
              <p:spPr>
                <a:xfrm rot="19360194">
                  <a:off x="1809751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459435">
                <a:off x="1160836" y="4072083"/>
                <a:ext cx="552451" cy="615285"/>
                <a:chOff x="1765299" y="2470150"/>
                <a:chExt cx="552451" cy="615285"/>
              </a:xfrm>
            </p:grpSpPr>
            <p:sp>
              <p:nvSpPr>
                <p:cNvPr id="22" name="矩形 2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1447800" y="194673"/>
            <a:ext cx="6438900" cy="6438900"/>
            <a:chOff x="1447800" y="194673"/>
            <a:chExt cx="6438900" cy="64389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318" y="432709"/>
              <a:ext cx="2249487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矩形 51"/>
            <p:cNvSpPr/>
            <p:nvPr/>
          </p:nvSpPr>
          <p:spPr>
            <a:xfrm>
              <a:off x="1447800" y="194673"/>
              <a:ext cx="6438900" cy="64389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1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98" t="7698" r="7698" b="7698"/>
          <a:stretch/>
        </p:blipFill>
        <p:spPr bwMode="auto">
          <a:xfrm>
            <a:off x="5561012" y="687386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" y="420687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73338" y="3240086"/>
            <a:ext cx="6437313" cy="643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71500" dir="2340000" algn="ctr" rotWithShape="0">
              <a:schemeClr val="tx1">
                <a:alpha val="31000"/>
              </a:schemeClr>
            </a:outerShdw>
          </a:effectLst>
          <a:scene3d>
            <a:camera prst="orthographicFront"/>
            <a:lightRig rig="brightRoom" dir="t"/>
          </a:scene3d>
          <a:sp3d prstMaterial="legacyWireframe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4156" y="1581150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3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</Words>
  <Application>Microsoft Office PowerPoint</Application>
  <PresentationFormat>全屏显示(4:3)</PresentationFormat>
  <Paragraphs>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宋体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ZYFDroid</cp:lastModifiedBy>
  <cp:revision>30</cp:revision>
  <dcterms:created xsi:type="dcterms:W3CDTF">2019-02-26T13:16:43Z</dcterms:created>
  <dcterms:modified xsi:type="dcterms:W3CDTF">2019-11-04T05:09:57Z</dcterms:modified>
</cp:coreProperties>
</file>